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8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B9D9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19773" y="859227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1" y="0"/>
                </a:lnTo>
                <a:lnTo>
                  <a:pt x="9067421" y="3044697"/>
                </a:lnTo>
                <a:lnTo>
                  <a:pt x="0" y="3044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3936234"/>
            <a:ext cx="11651132" cy="6904375"/>
          </a:xfrm>
          <a:custGeom>
            <a:avLst/>
            <a:gdLst/>
            <a:ahLst/>
            <a:cxnLst/>
            <a:rect r="r" b="b" t="t" l="l"/>
            <a:pathLst>
              <a:path h="6904375" w="11651132">
                <a:moveTo>
                  <a:pt x="0" y="0"/>
                </a:moveTo>
                <a:lnTo>
                  <a:pt x="11651132" y="0"/>
                </a:lnTo>
                <a:lnTo>
                  <a:pt x="11651132" y="6904374"/>
                </a:lnTo>
                <a:lnTo>
                  <a:pt x="0" y="6904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23333" y="-1085435"/>
            <a:ext cx="7108499" cy="7108499"/>
          </a:xfrm>
          <a:custGeom>
            <a:avLst/>
            <a:gdLst/>
            <a:ahLst/>
            <a:cxnLst/>
            <a:rect r="r" b="b" t="t" l="l"/>
            <a:pathLst>
              <a:path h="7108499" w="7108499">
                <a:moveTo>
                  <a:pt x="0" y="0"/>
                </a:moveTo>
                <a:lnTo>
                  <a:pt x="7108499" y="0"/>
                </a:lnTo>
                <a:lnTo>
                  <a:pt x="7108499" y="7108499"/>
                </a:lnTo>
                <a:lnTo>
                  <a:pt x="0" y="7108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6" r="0" b="-26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1" t="0" r="-55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727651" y="6442945"/>
            <a:ext cx="11651132" cy="6904375"/>
          </a:xfrm>
          <a:custGeom>
            <a:avLst/>
            <a:gdLst/>
            <a:ahLst/>
            <a:cxnLst/>
            <a:rect r="r" b="b" t="t" l="l"/>
            <a:pathLst>
              <a:path h="6904375" w="11651132">
                <a:moveTo>
                  <a:pt x="0" y="0"/>
                </a:moveTo>
                <a:lnTo>
                  <a:pt x="11651132" y="0"/>
                </a:lnTo>
                <a:lnTo>
                  <a:pt x="11651132" y="6904375"/>
                </a:lnTo>
                <a:lnTo>
                  <a:pt x="0" y="6904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91286" y="-1043447"/>
            <a:ext cx="7108499" cy="7108499"/>
          </a:xfrm>
          <a:custGeom>
            <a:avLst/>
            <a:gdLst/>
            <a:ahLst/>
            <a:cxnLst/>
            <a:rect r="r" b="b" t="t" l="l"/>
            <a:pathLst>
              <a:path h="7108499" w="7108499">
                <a:moveTo>
                  <a:pt x="0" y="0"/>
                </a:moveTo>
                <a:lnTo>
                  <a:pt x="7108499" y="0"/>
                </a:lnTo>
                <a:lnTo>
                  <a:pt x="7108499" y="7108499"/>
                </a:lnTo>
                <a:lnTo>
                  <a:pt x="0" y="71084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0" t="0" r="-41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19773" y="859227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1" y="0"/>
                </a:lnTo>
                <a:lnTo>
                  <a:pt x="9067421" y="3044697"/>
                </a:lnTo>
                <a:lnTo>
                  <a:pt x="0" y="3044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947649" y="876465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2" y="0"/>
                </a:lnTo>
                <a:lnTo>
                  <a:pt x="9067422" y="3044698"/>
                </a:lnTo>
                <a:lnTo>
                  <a:pt x="0" y="3044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B9D9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19773" y="859227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1" y="0"/>
                </a:lnTo>
                <a:lnTo>
                  <a:pt x="9067421" y="3044697"/>
                </a:lnTo>
                <a:lnTo>
                  <a:pt x="0" y="3044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947649" y="876465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2" y="0"/>
                </a:lnTo>
                <a:lnTo>
                  <a:pt x="9067422" y="3044698"/>
                </a:lnTo>
                <a:lnTo>
                  <a:pt x="0" y="3044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0" t="0" r="-39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3C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19773" y="859227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1" y="0"/>
                </a:lnTo>
                <a:lnTo>
                  <a:pt x="9067421" y="3044697"/>
                </a:lnTo>
                <a:lnTo>
                  <a:pt x="0" y="3044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3936234"/>
            <a:ext cx="11651132" cy="6904375"/>
          </a:xfrm>
          <a:custGeom>
            <a:avLst/>
            <a:gdLst/>
            <a:ahLst/>
            <a:cxnLst/>
            <a:rect r="r" b="b" t="t" l="l"/>
            <a:pathLst>
              <a:path h="6904375" w="11651132">
                <a:moveTo>
                  <a:pt x="0" y="0"/>
                </a:moveTo>
                <a:lnTo>
                  <a:pt x="11651132" y="0"/>
                </a:lnTo>
                <a:lnTo>
                  <a:pt x="11651132" y="6904374"/>
                </a:lnTo>
                <a:lnTo>
                  <a:pt x="0" y="6904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23333" y="-1085435"/>
            <a:ext cx="7108499" cy="7108499"/>
          </a:xfrm>
          <a:custGeom>
            <a:avLst/>
            <a:gdLst/>
            <a:ahLst/>
            <a:cxnLst/>
            <a:rect r="r" b="b" t="t" l="l"/>
            <a:pathLst>
              <a:path h="7108499" w="7108499">
                <a:moveTo>
                  <a:pt x="0" y="0"/>
                </a:moveTo>
                <a:lnTo>
                  <a:pt x="7108499" y="0"/>
                </a:lnTo>
                <a:lnTo>
                  <a:pt x="7108499" y="7108499"/>
                </a:lnTo>
                <a:lnTo>
                  <a:pt x="0" y="7108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947649" y="876465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2" y="0"/>
                </a:lnTo>
                <a:lnTo>
                  <a:pt x="9067422" y="3044698"/>
                </a:lnTo>
                <a:lnTo>
                  <a:pt x="0" y="3044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49" t="0" r="-349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B9D9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19773" y="859227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1" y="0"/>
                </a:lnTo>
                <a:lnTo>
                  <a:pt x="9067421" y="3044697"/>
                </a:lnTo>
                <a:lnTo>
                  <a:pt x="0" y="3044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3936234"/>
            <a:ext cx="11651132" cy="6904375"/>
          </a:xfrm>
          <a:custGeom>
            <a:avLst/>
            <a:gdLst/>
            <a:ahLst/>
            <a:cxnLst/>
            <a:rect r="r" b="b" t="t" l="l"/>
            <a:pathLst>
              <a:path h="6904375" w="11651132">
                <a:moveTo>
                  <a:pt x="0" y="0"/>
                </a:moveTo>
                <a:lnTo>
                  <a:pt x="11651132" y="0"/>
                </a:lnTo>
                <a:lnTo>
                  <a:pt x="11651132" y="6904374"/>
                </a:lnTo>
                <a:lnTo>
                  <a:pt x="0" y="6904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23333" y="-1085435"/>
            <a:ext cx="7108499" cy="7108499"/>
          </a:xfrm>
          <a:custGeom>
            <a:avLst/>
            <a:gdLst/>
            <a:ahLst/>
            <a:cxnLst/>
            <a:rect r="r" b="b" t="t" l="l"/>
            <a:pathLst>
              <a:path h="7108499" w="7108499">
                <a:moveTo>
                  <a:pt x="0" y="0"/>
                </a:moveTo>
                <a:lnTo>
                  <a:pt x="7108499" y="0"/>
                </a:lnTo>
                <a:lnTo>
                  <a:pt x="7108499" y="7108499"/>
                </a:lnTo>
                <a:lnTo>
                  <a:pt x="0" y="7108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947649" y="876465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2" y="0"/>
                </a:lnTo>
                <a:lnTo>
                  <a:pt x="9067422" y="3044698"/>
                </a:lnTo>
                <a:lnTo>
                  <a:pt x="0" y="3044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49" t="0" r="-349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t="0" r="-39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19773" y="859227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1" y="0"/>
                </a:lnTo>
                <a:lnTo>
                  <a:pt x="9067421" y="3044697"/>
                </a:lnTo>
                <a:lnTo>
                  <a:pt x="0" y="3044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23333" y="-1085435"/>
            <a:ext cx="7108499" cy="7108499"/>
          </a:xfrm>
          <a:custGeom>
            <a:avLst/>
            <a:gdLst/>
            <a:ahLst/>
            <a:cxnLst/>
            <a:rect r="r" b="b" t="t" l="l"/>
            <a:pathLst>
              <a:path h="7108499" w="7108499">
                <a:moveTo>
                  <a:pt x="0" y="0"/>
                </a:moveTo>
                <a:lnTo>
                  <a:pt x="7108499" y="0"/>
                </a:lnTo>
                <a:lnTo>
                  <a:pt x="7108499" y="7108499"/>
                </a:lnTo>
                <a:lnTo>
                  <a:pt x="0" y="71084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947649" y="876465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2" y="0"/>
                </a:lnTo>
                <a:lnTo>
                  <a:pt x="9067422" y="3044698"/>
                </a:lnTo>
                <a:lnTo>
                  <a:pt x="0" y="3044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70933" y="-933035"/>
            <a:ext cx="7108499" cy="7108499"/>
          </a:xfrm>
          <a:custGeom>
            <a:avLst/>
            <a:gdLst/>
            <a:ahLst/>
            <a:cxnLst/>
            <a:rect r="r" b="b" t="t" l="l"/>
            <a:pathLst>
              <a:path h="7108499" w="7108499">
                <a:moveTo>
                  <a:pt x="0" y="0"/>
                </a:moveTo>
                <a:lnTo>
                  <a:pt x="7108499" y="0"/>
                </a:lnTo>
                <a:lnTo>
                  <a:pt x="7108499" y="7108499"/>
                </a:lnTo>
                <a:lnTo>
                  <a:pt x="0" y="71084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0585287">
            <a:off x="13686347" y="3323169"/>
            <a:ext cx="7145906" cy="7145906"/>
          </a:xfrm>
          <a:custGeom>
            <a:avLst/>
            <a:gdLst/>
            <a:ahLst/>
            <a:cxnLst/>
            <a:rect r="r" b="b" t="t" l="l"/>
            <a:pathLst>
              <a:path h="7145906" w="7145906">
                <a:moveTo>
                  <a:pt x="0" y="0"/>
                </a:moveTo>
                <a:lnTo>
                  <a:pt x="7145906" y="0"/>
                </a:lnTo>
                <a:lnTo>
                  <a:pt x="7145906" y="7145906"/>
                </a:lnTo>
                <a:lnTo>
                  <a:pt x="0" y="7145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t="0" r="-39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19773" y="859227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1" y="0"/>
                </a:lnTo>
                <a:lnTo>
                  <a:pt x="9067421" y="3044697"/>
                </a:lnTo>
                <a:lnTo>
                  <a:pt x="0" y="3044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77678" y="5143500"/>
            <a:ext cx="11651132" cy="6904375"/>
          </a:xfrm>
          <a:custGeom>
            <a:avLst/>
            <a:gdLst/>
            <a:ahLst/>
            <a:cxnLst/>
            <a:rect r="r" b="b" t="t" l="l"/>
            <a:pathLst>
              <a:path h="6904375" w="11651132">
                <a:moveTo>
                  <a:pt x="0" y="0"/>
                </a:moveTo>
                <a:lnTo>
                  <a:pt x="11651132" y="0"/>
                </a:lnTo>
                <a:lnTo>
                  <a:pt x="11651132" y="6904375"/>
                </a:lnTo>
                <a:lnTo>
                  <a:pt x="0" y="6904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59238" y="-1673268"/>
            <a:ext cx="7108499" cy="7108499"/>
          </a:xfrm>
          <a:custGeom>
            <a:avLst/>
            <a:gdLst/>
            <a:ahLst/>
            <a:cxnLst/>
            <a:rect r="r" b="b" t="t" l="l"/>
            <a:pathLst>
              <a:path h="7108499" w="7108499">
                <a:moveTo>
                  <a:pt x="0" y="0"/>
                </a:moveTo>
                <a:lnTo>
                  <a:pt x="7108499" y="0"/>
                </a:lnTo>
                <a:lnTo>
                  <a:pt x="7108499" y="7108499"/>
                </a:lnTo>
                <a:lnTo>
                  <a:pt x="0" y="71084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947649" y="876465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2" y="0"/>
                </a:lnTo>
                <a:lnTo>
                  <a:pt x="9067422" y="3044698"/>
                </a:lnTo>
                <a:lnTo>
                  <a:pt x="0" y="3044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9" t="0" r="-34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19773" y="859227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1" y="0"/>
                </a:lnTo>
                <a:lnTo>
                  <a:pt x="9067421" y="3044697"/>
                </a:lnTo>
                <a:lnTo>
                  <a:pt x="0" y="3044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739547" y="6023064"/>
            <a:ext cx="11651132" cy="6904375"/>
          </a:xfrm>
          <a:custGeom>
            <a:avLst/>
            <a:gdLst/>
            <a:ahLst/>
            <a:cxnLst/>
            <a:rect r="r" b="b" t="t" l="l"/>
            <a:pathLst>
              <a:path h="6904375" w="11651132">
                <a:moveTo>
                  <a:pt x="0" y="0"/>
                </a:moveTo>
                <a:lnTo>
                  <a:pt x="11651132" y="0"/>
                </a:lnTo>
                <a:lnTo>
                  <a:pt x="11651132" y="6904375"/>
                </a:lnTo>
                <a:lnTo>
                  <a:pt x="0" y="6904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91286" y="-1085435"/>
            <a:ext cx="7108499" cy="7108499"/>
          </a:xfrm>
          <a:custGeom>
            <a:avLst/>
            <a:gdLst/>
            <a:ahLst/>
            <a:cxnLst/>
            <a:rect r="r" b="b" t="t" l="l"/>
            <a:pathLst>
              <a:path h="7108499" w="7108499">
                <a:moveTo>
                  <a:pt x="0" y="0"/>
                </a:moveTo>
                <a:lnTo>
                  <a:pt x="7108499" y="0"/>
                </a:lnTo>
                <a:lnTo>
                  <a:pt x="7108499" y="7108499"/>
                </a:lnTo>
                <a:lnTo>
                  <a:pt x="0" y="71084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947649" y="876465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2" y="0"/>
                </a:lnTo>
                <a:lnTo>
                  <a:pt x="9067422" y="3044698"/>
                </a:lnTo>
                <a:lnTo>
                  <a:pt x="0" y="3044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t="0" r="-39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19773" y="859227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1" y="0"/>
                </a:lnTo>
                <a:lnTo>
                  <a:pt x="9067421" y="3044697"/>
                </a:lnTo>
                <a:lnTo>
                  <a:pt x="0" y="3044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433734" y="6023064"/>
            <a:ext cx="11651132" cy="6904375"/>
          </a:xfrm>
          <a:custGeom>
            <a:avLst/>
            <a:gdLst/>
            <a:ahLst/>
            <a:cxnLst/>
            <a:rect r="r" b="b" t="t" l="l"/>
            <a:pathLst>
              <a:path h="6904375" w="11651132">
                <a:moveTo>
                  <a:pt x="0" y="0"/>
                </a:moveTo>
                <a:lnTo>
                  <a:pt x="11651132" y="0"/>
                </a:lnTo>
                <a:lnTo>
                  <a:pt x="11651132" y="6904375"/>
                </a:lnTo>
                <a:lnTo>
                  <a:pt x="0" y="6904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943214" y="-1463328"/>
            <a:ext cx="7108499" cy="7108499"/>
          </a:xfrm>
          <a:custGeom>
            <a:avLst/>
            <a:gdLst/>
            <a:ahLst/>
            <a:cxnLst/>
            <a:rect r="r" b="b" t="t" l="l"/>
            <a:pathLst>
              <a:path h="7108499" w="7108499">
                <a:moveTo>
                  <a:pt x="0" y="0"/>
                </a:moveTo>
                <a:lnTo>
                  <a:pt x="7108499" y="0"/>
                </a:lnTo>
                <a:lnTo>
                  <a:pt x="7108499" y="7108499"/>
                </a:lnTo>
                <a:lnTo>
                  <a:pt x="0" y="71084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947649" y="876465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2" y="0"/>
                </a:lnTo>
                <a:lnTo>
                  <a:pt x="9067422" y="3044698"/>
                </a:lnTo>
                <a:lnTo>
                  <a:pt x="0" y="3044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1" t="0" r="-55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19773" y="859227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1" y="0"/>
                </a:lnTo>
                <a:lnTo>
                  <a:pt x="9067421" y="3044697"/>
                </a:lnTo>
                <a:lnTo>
                  <a:pt x="0" y="3044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957202" y="6023064"/>
            <a:ext cx="11651132" cy="6904375"/>
          </a:xfrm>
          <a:custGeom>
            <a:avLst/>
            <a:gdLst/>
            <a:ahLst/>
            <a:cxnLst/>
            <a:rect r="r" b="b" t="t" l="l"/>
            <a:pathLst>
              <a:path h="6904375" w="11651132">
                <a:moveTo>
                  <a:pt x="0" y="0"/>
                </a:moveTo>
                <a:lnTo>
                  <a:pt x="11651132" y="0"/>
                </a:lnTo>
                <a:lnTo>
                  <a:pt x="11651132" y="6904375"/>
                </a:lnTo>
                <a:lnTo>
                  <a:pt x="0" y="6904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23333" y="-1085435"/>
            <a:ext cx="7108499" cy="7108499"/>
          </a:xfrm>
          <a:custGeom>
            <a:avLst/>
            <a:gdLst/>
            <a:ahLst/>
            <a:cxnLst/>
            <a:rect r="r" b="b" t="t" l="l"/>
            <a:pathLst>
              <a:path h="7108499" w="7108499">
                <a:moveTo>
                  <a:pt x="0" y="0"/>
                </a:moveTo>
                <a:lnTo>
                  <a:pt x="7108499" y="0"/>
                </a:lnTo>
                <a:lnTo>
                  <a:pt x="7108499" y="7108499"/>
                </a:lnTo>
                <a:lnTo>
                  <a:pt x="0" y="71084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947649" y="876465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2" y="0"/>
                </a:lnTo>
                <a:lnTo>
                  <a:pt x="9067422" y="3044698"/>
                </a:lnTo>
                <a:lnTo>
                  <a:pt x="0" y="3044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" t="0" r="-39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19773" y="859227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1" y="0"/>
                </a:lnTo>
                <a:lnTo>
                  <a:pt x="9067421" y="3044697"/>
                </a:lnTo>
                <a:lnTo>
                  <a:pt x="0" y="3044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29281" y="7530498"/>
            <a:ext cx="5831332" cy="3455604"/>
          </a:xfrm>
          <a:custGeom>
            <a:avLst/>
            <a:gdLst/>
            <a:ahLst/>
            <a:cxnLst/>
            <a:rect r="r" b="b" t="t" l="l"/>
            <a:pathLst>
              <a:path h="3455604" w="5831332">
                <a:moveTo>
                  <a:pt x="0" y="0"/>
                </a:moveTo>
                <a:lnTo>
                  <a:pt x="5831332" y="0"/>
                </a:lnTo>
                <a:lnTo>
                  <a:pt x="5831332" y="3455604"/>
                </a:lnTo>
                <a:lnTo>
                  <a:pt x="0" y="345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23333" y="-1085435"/>
            <a:ext cx="4904124" cy="4904124"/>
          </a:xfrm>
          <a:custGeom>
            <a:avLst/>
            <a:gdLst/>
            <a:ahLst/>
            <a:cxnLst/>
            <a:rect r="r" b="b" t="t" l="l"/>
            <a:pathLst>
              <a:path h="4904124" w="4904124">
                <a:moveTo>
                  <a:pt x="0" y="0"/>
                </a:moveTo>
                <a:lnTo>
                  <a:pt x="4904124" y="0"/>
                </a:lnTo>
                <a:lnTo>
                  <a:pt x="4904124" y="4904124"/>
                </a:lnTo>
                <a:lnTo>
                  <a:pt x="0" y="49041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947649" y="8764651"/>
            <a:ext cx="9067421" cy="3044698"/>
          </a:xfrm>
          <a:custGeom>
            <a:avLst/>
            <a:gdLst/>
            <a:ahLst/>
            <a:cxnLst/>
            <a:rect r="r" b="b" t="t" l="l"/>
            <a:pathLst>
              <a:path h="3044698" w="9067421">
                <a:moveTo>
                  <a:pt x="0" y="0"/>
                </a:moveTo>
                <a:lnTo>
                  <a:pt x="9067422" y="0"/>
                </a:lnTo>
                <a:lnTo>
                  <a:pt x="9067422" y="3044698"/>
                </a:lnTo>
                <a:lnTo>
                  <a:pt x="0" y="3044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DAHLJIveByw</dc:identifier>
  <dcterms:modified xsi:type="dcterms:W3CDTF">2011-08-01T06:04:30Z</dcterms:modified>
  <cp:revision>1</cp:revision>
</cp:coreProperties>
</file>